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8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8DDDA-0CEF-445A-97AF-60EC5647B716}" type="datetimeFigureOut">
              <a:rPr lang="en-US" smtClean="0"/>
              <a:t>5/10/2010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F13E4-671C-4AB9-ABE3-D43DBD4F0AA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paulparsons.files.wordpress.com/2009/05/hotdog_big11.jpg&amp;imgrefurl=http://paulparsons.wordpress.com/2009/05/08/hot-dogs/&amp;usg=__LGALn5tdT_3T__PNUi4MqN5xyT8=&amp;h=300&amp;w=300&amp;sz=14&amp;hl=en&amp;start=1&amp;itbs=1&amp;tbnid=rsGYvy0d7S_3TM:&amp;tbnh=116&amp;tbnw=116&amp;prev=/images%3Fq%3Dhotdogs%26hl%3Den%26newwindow%3D1%26rls%3Dcom.microsoft:en-us:IE-SearchBox%26tbs%3Disch: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hyperlink" Target="http://www.google.com/imgres?imgurl=http://www.tallycast.com/wp-content/uploads/2009/05/hotdog.png&amp;imgrefurl=http://www.tallycast.com/2009/05/18/cheap-eats-hot-dogs/&amp;usg=__La4F6ZUS2GWA37hnL5aFMMYr9yM=&amp;h=432&amp;w=648&amp;sz=266&amp;hl=en&amp;start=2&amp;itbs=1&amp;tbnid=jyX6lBq2CiVkIM:&amp;tbnh=91&amp;tbnw=137&amp;prev=/images%3Fq%3Dhotdogs%26hl%3Den%26newwindow%3D1%26rls%3Dcom.microsoft:en-us:IE-SearchBox%26tbs%3Disch:1" TargetMode="Externa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Let’s Go Camping!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went </a:t>
            </a:r>
            <a:r>
              <a:rPr lang="en-US" b="1" dirty="0" smtClean="0"/>
              <a:t>Camping</a:t>
            </a:r>
            <a:r>
              <a:rPr lang="en-US" dirty="0" smtClean="0"/>
              <a:t> with my father.</a:t>
            </a:r>
            <a:endParaRPr lang="en-US" dirty="0"/>
          </a:p>
        </p:txBody>
      </p:sp>
      <p:pic>
        <p:nvPicPr>
          <p:cNvPr id="7170" name="Picture 2" descr="http://www.coptnet.com/new/images/stories/camping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1447800"/>
            <a:ext cx="7696200" cy="4869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</a:t>
            </a:r>
            <a:r>
              <a:rPr lang="en-US" b="1" dirty="0" smtClean="0"/>
              <a:t>Pack</a:t>
            </a:r>
            <a:r>
              <a:rPr lang="en-US" dirty="0" smtClean="0"/>
              <a:t>ed our bags.</a:t>
            </a:r>
            <a:endParaRPr lang="en-US" dirty="0"/>
          </a:p>
        </p:txBody>
      </p:sp>
      <p:pic>
        <p:nvPicPr>
          <p:cNvPr id="6146" name="Picture 2" descr="http://preparednesspro.files.wordpress.com/2009/02/the-north-face-patrol-35-backpack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219200"/>
            <a:ext cx="6781800" cy="5385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slept in a </a:t>
            </a:r>
            <a:r>
              <a:rPr lang="en-US" b="1" dirty="0" smtClean="0"/>
              <a:t>Tent</a:t>
            </a:r>
            <a:endParaRPr lang="en-US" dirty="0"/>
          </a:p>
        </p:txBody>
      </p:sp>
      <p:pic>
        <p:nvPicPr>
          <p:cNvPr id="5122" name="Picture 2" descr="http://www.nomek.net/ecommerce/repository/content/headquarters_rectangular_tent.jpe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1219200"/>
            <a:ext cx="7315200" cy="53279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built a </a:t>
            </a:r>
            <a:r>
              <a:rPr lang="en-US" b="1" dirty="0" smtClean="0"/>
              <a:t>fire</a:t>
            </a:r>
            <a:r>
              <a:rPr lang="en-US" dirty="0" smtClean="0"/>
              <a:t> and cooked </a:t>
            </a:r>
            <a:r>
              <a:rPr lang="en-US" b="1" dirty="0" smtClean="0"/>
              <a:t>hotdogs</a:t>
            </a:r>
            <a:endParaRPr lang="en-US" dirty="0"/>
          </a:p>
        </p:txBody>
      </p:sp>
      <p:pic>
        <p:nvPicPr>
          <p:cNvPr id="4097" name="Picture 1" descr="http://t2.gstatic.com/images?q=tbn:3Zt6-y0tTBbHWM:http://balsamea.files.wordpress.com/2008/05/pg0403-when-in-doubt-have-a-campfire-dec-2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438400"/>
            <a:ext cx="3300211" cy="31242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4101" name="Picture 5" descr="http://t0.gstatic.com/images?q=tbn:rsGYvy0d7S_3TM:http://paulparsons.files.wordpress.com/2009/05/hotdog_big1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8"/>
              </a:clrFrom>
              <a:clrTo>
                <a:srgbClr val="FFFFF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2971800"/>
            <a:ext cx="2971800" cy="2971803"/>
          </a:xfrm>
          <a:prstGeom prst="rect">
            <a:avLst/>
          </a:prstGeom>
          <a:noFill/>
        </p:spPr>
      </p:pic>
      <p:pic>
        <p:nvPicPr>
          <p:cNvPr id="4099" name="Picture 3" descr="http://t2.gstatic.com/images?q=tbn:jyX6lBq2CiVkIM:http://www.tallycast.com/wp-content/uploads/2009/05/hotdog.pn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1752600"/>
            <a:ext cx="2971800" cy="1973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/>
          <a:lstStyle/>
          <a:p>
            <a:r>
              <a:rPr lang="en-US" dirty="0" smtClean="0"/>
              <a:t>It was lot of fun!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Tent</a:t>
            </a:r>
          </a:p>
          <a:p>
            <a:r>
              <a:rPr lang="en-US" dirty="0" smtClean="0"/>
              <a:t>Fire</a:t>
            </a:r>
          </a:p>
          <a:p>
            <a:r>
              <a:rPr lang="en-US" dirty="0" smtClean="0"/>
              <a:t>Pack</a:t>
            </a:r>
          </a:p>
          <a:p>
            <a:r>
              <a:rPr lang="en-US" dirty="0" smtClean="0"/>
              <a:t>Sleeping Bag</a:t>
            </a:r>
          </a:p>
          <a:p>
            <a:r>
              <a:rPr lang="en-US" dirty="0" smtClean="0"/>
              <a:t>Hot Dogs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 am Going Camping</a:t>
            </a:r>
          </a:p>
          <a:p>
            <a:r>
              <a:rPr lang="en-US" sz="4400" dirty="0" smtClean="0"/>
              <a:t>Time to pack</a:t>
            </a:r>
          </a:p>
          <a:p>
            <a:r>
              <a:rPr lang="en-US" sz="4400" dirty="0" smtClean="0"/>
              <a:t>My tent, my sleeping bag</a:t>
            </a:r>
          </a:p>
          <a:p>
            <a:r>
              <a:rPr lang="en-US" sz="4400" dirty="0" smtClean="0"/>
              <a:t>And a snack</a:t>
            </a:r>
          </a:p>
          <a:p>
            <a:endParaRPr lang="en-US" sz="4400" dirty="0"/>
          </a:p>
          <a:p>
            <a:r>
              <a:rPr lang="en-US" sz="4400" dirty="0" smtClean="0"/>
              <a:t>I’ll sit by the fire</a:t>
            </a:r>
          </a:p>
          <a:p>
            <a:r>
              <a:rPr lang="en-US" sz="4400" dirty="0" smtClean="0"/>
              <a:t>It’s burning bright</a:t>
            </a:r>
          </a:p>
          <a:p>
            <a:r>
              <a:rPr lang="en-US" sz="4400" dirty="0" smtClean="0"/>
              <a:t>Then sleep in my tent</a:t>
            </a:r>
          </a:p>
          <a:p>
            <a:r>
              <a:rPr lang="en-US" sz="4400" dirty="0" smtClean="0"/>
              <a:t>Until morning light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75</Words>
  <Application>Microsoft Office PowerPoint</Application>
  <PresentationFormat>On-screen Show (4:3)</PresentationFormat>
  <Paragraphs>21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Let’s Go Camping!</vt:lpstr>
      <vt:lpstr>I went Camping with my father.</vt:lpstr>
      <vt:lpstr>We Packed our bags.</vt:lpstr>
      <vt:lpstr>And slept in a Tent</vt:lpstr>
      <vt:lpstr>We built a fire and cooked hotdogs</vt:lpstr>
      <vt:lpstr>It was lot of fun!</vt:lpstr>
      <vt:lpstr>Camping!</vt:lpstr>
      <vt:lpstr>Slide 8</vt:lpstr>
    </vt:vector>
  </TitlesOfParts>
  <Company>LUFT-Tablesports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Go Camping!</dc:title>
  <dc:creator>Joshy</dc:creator>
  <cp:lastModifiedBy>Joshy</cp:lastModifiedBy>
  <cp:revision>2</cp:revision>
  <dcterms:created xsi:type="dcterms:W3CDTF">2010-05-10T10:25:46Z</dcterms:created>
  <dcterms:modified xsi:type="dcterms:W3CDTF">2010-05-10T10:44:40Z</dcterms:modified>
</cp:coreProperties>
</file>